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5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6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8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3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9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4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5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E47A-DCA6-41FA-B93C-4306546934CB}" type="datetimeFigureOut">
              <a:rPr lang="en-US" smtClean="0"/>
              <a:t>11/11/22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4E57-DFEF-4636-97C0-E2B41A74A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59245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0201" y="2333377"/>
            <a:ext cx="8367745" cy="353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Local 46 Metallic Lathers</a:t>
            </a:r>
            <a:r>
              <a:rPr lang="en-US" sz="2000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 &amp;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Reinforcing Ironworkers </a:t>
            </a:r>
            <a:r>
              <a:rPr lang="en-US" sz="2000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are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 proud to sponsor the 8</a:t>
            </a:r>
            <a:r>
              <a:rPr lang="en-US" sz="2000" baseline="30000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th</a:t>
            </a:r>
            <a:r>
              <a:rPr lang="en-US" sz="2000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 Annual Toys for Tots event!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Tempus Sans ITC" panose="04020404030D07020202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Due to the Covid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 Restrictions and industry </a:t>
            </a:r>
            <a:r>
              <a:rPr lang="en-US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liabilities,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 Local 46 will not be hosting its annual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Toys for Tots Holiday Party this year.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empus Sans ITC" panose="04020404030D07020202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 Local 46 will still have a Toys for Tots collection at the union hall.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Tempus Sans ITC" panose="04020404030D07020202" pitchFamily="8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Please bring a new unwrapped toy to be distributed to less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fortunate children in the NYC metro area. </a:t>
            </a:r>
            <a:r>
              <a:rPr kumimoji="0" lang="en-US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Donations are also welcomed!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Calibri" pitchFamily="34" charset="0"/>
                <a:cs typeface="Times New Roman" pitchFamily="18" charset="0"/>
              </a:rPr>
              <a:t>Please make checks payable to “Toys for Tots”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empus Sans ITC" panose="04020404030D07020202" pitchFamily="82" charset="0"/>
              <a:cs typeface="Arial" pitchFamily="34" charset="0"/>
            </a:endParaRPr>
          </a:p>
        </p:txBody>
      </p:sp>
      <p:pic>
        <p:nvPicPr>
          <p:cNvPr id="1030" name="Picture 6" descr="C:\Users\71016297\AppData\Local\Microsoft\Windows\Temporary Internet Files\Content.IE5\CGOCSABU\MC9004105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468"/>
            <a:ext cx="1349375" cy="196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71016297\AppData\Local\Microsoft\Windows\Temporary Internet Files\Content.IE5\CGOCSABU\MC9003542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42805"/>
            <a:ext cx="1214437" cy="105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usmc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7" y="5683115"/>
            <a:ext cx="1030195" cy="10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LOCAL 46 LETTERHEAD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9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Tempus Sans ITC</vt:lpstr>
      <vt:lpstr>Office Theme</vt:lpstr>
      <vt:lpstr>PowerPoint Presentation</vt:lpstr>
    </vt:vector>
  </TitlesOfParts>
  <Company>PepsiCo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Alice {PEP}</dc:creator>
  <cp:lastModifiedBy>Mike Anderson</cp:lastModifiedBy>
  <cp:revision>26</cp:revision>
  <cp:lastPrinted>2020-12-03T16:35:02Z</cp:lastPrinted>
  <dcterms:created xsi:type="dcterms:W3CDTF">2013-12-06T18:17:29Z</dcterms:created>
  <dcterms:modified xsi:type="dcterms:W3CDTF">2022-11-11T15:07:58Z</dcterms:modified>
</cp:coreProperties>
</file>